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62" r:id="rId4"/>
    <p:sldId id="257" r:id="rId5"/>
    <p:sldId id="258" r:id="rId6"/>
    <p:sldId id="259" r:id="rId7"/>
    <p:sldId id="260" r:id="rId8"/>
    <p:sldId id="263" r:id="rId9"/>
    <p:sldId id="264" r:id="rId10"/>
    <p:sldId id="268" r:id="rId11"/>
    <p:sldId id="269" r:id="rId12"/>
    <p:sldId id="270" r:id="rId13"/>
    <p:sldId id="271" r:id="rId14"/>
    <p:sldId id="265" r:id="rId15"/>
    <p:sldId id="272" r:id="rId16"/>
    <p:sldId id="266" r:id="rId17"/>
    <p:sldId id="275" r:id="rId18"/>
    <p:sldId id="267" r:id="rId19"/>
    <p:sldId id="274" r:id="rId20"/>
    <p:sldId id="273" r:id="rId21"/>
    <p:sldId id="277" r:id="rId22"/>
    <p:sldId id="279" r:id="rId23"/>
    <p:sldId id="280" r:id="rId24"/>
    <p:sldId id="278" r:id="rId25"/>
    <p:sldId id="283" r:id="rId26"/>
    <p:sldId id="284" r:id="rId27"/>
    <p:sldId id="285" r:id="rId28"/>
    <p:sldId id="291" r:id="rId29"/>
    <p:sldId id="261" r:id="rId30"/>
    <p:sldId id="286" r:id="rId31"/>
    <p:sldId id="287" r:id="rId32"/>
    <p:sldId id="292" r:id="rId33"/>
    <p:sldId id="300" r:id="rId34"/>
    <p:sldId id="293" r:id="rId35"/>
    <p:sldId id="298" r:id="rId36"/>
    <p:sldId id="299" r:id="rId37"/>
    <p:sldId id="295" r:id="rId38"/>
    <p:sldId id="296" r:id="rId39"/>
    <p:sldId id="297" r:id="rId40"/>
    <p:sldId id="289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17878-CF6A-8476-5C6B-5F39DCC47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C43FE3-BDB2-FDFA-DD33-B2ADE466F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46B09F-A212-8337-1420-614D8CA6F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31641D-FEC9-1188-BAA3-968818DB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4402DC-33DA-B265-6157-DFE3FC9F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954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BAF61-2149-8AAC-342D-3626BE0A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310C537-ED4A-F25A-2F6B-581C004E4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0EC128-28C0-A8FC-7243-3B1F82FF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8E6098-848F-C44E-6478-2E4AB8D2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0E4804-B753-FC5C-CB21-70605DB4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23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572B93D-EA80-71E7-87D9-C4437E246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668326-DC71-2E71-B38E-2E7444034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1DDD61-B0DB-0AB9-0238-154A395E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19EC9F-0C54-AA85-6F35-8C6477DE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438B66-4802-9144-467B-61035AB4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76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46DA5-30E3-8540-A7A0-FD6CC2FD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421DF6-6593-43AA-48BA-690B9727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201E9E-C82C-5870-598A-E05547AB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EBC56F-E029-B475-D59C-5612AAD3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5BD870-6DD5-AD2F-FA3B-AFCCC97F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8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C075-A833-B996-3672-0DD5F4EA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8DB4AD-006C-C72C-BD7C-27CB3A3FD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25598A-998D-DA33-B7DA-C0FC6E39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7E49F8-C352-4FED-1950-32A34FBE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0B38B6-7FC9-A1CB-A5AC-E307CD06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90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FAF0E-3393-0829-5B2E-ED24662B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D9FA25-51A1-0196-4E9A-361ED2899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668EBE-3258-C517-C34C-F8C495823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3FF7FC-2D9B-8D64-333A-03F96625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A51B63-C887-A7E2-EE3E-D3411C34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D747FC-2A67-2B6F-B6AB-5C447A40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543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8FFA1-B69E-99F8-36ED-CD93AE1F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823DA1-142D-14A1-8E34-B89D1D9CC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914871-4E8D-F0A5-1292-542F09E5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D6E3E-9FF8-DEE1-BE0F-A8086CAE7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373926-5C7A-841C-706D-8156EFCBD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8AFE075-8684-F78B-B1FA-9A6990AB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A5FF15-FDA8-06BA-FF69-C9028E7C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0BC200-328C-4B6F-8323-50F325D9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66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20D1E-DB0F-CD88-3E6C-9FB22E52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AAE56-84D1-69E2-8847-13AE2C18A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B0C5F9-1553-CFD8-4E1E-0D711E27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7C4D63-B196-F4D6-BAD9-C9EE42B5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5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EA68AB-DC89-6C72-B431-7F410776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DD0497-F4B2-7F82-1965-CC076A47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11EDC1-D0B7-F729-DBF2-AD436B06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35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65F55-1A06-5737-E98F-B70F9575D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7204D3-E7B2-6151-6F9C-F503052E4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E88EFF-5BE3-A228-F2D4-3995DDA3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F90559-C96A-F6A8-EF2C-7E3D5354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D4D43A-A5B9-4F6F-FBAD-23DBA28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C57F9C-9160-EE32-416A-17077050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16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B53E6A-5AB6-E2EC-94BF-A62CF9CF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EEA33F8-7B1E-0E9E-E049-9703EBC83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7C682E-203F-87E0-E3DA-564C2A628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092D92-4F57-A66A-D58A-850276FB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4AD36F-43C1-6A7D-F155-847D035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E7F179-F8F6-6F1A-0773-79EFB30B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04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F112D1-EAD8-5968-E186-452DAF6F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F339A6-7E1B-04F0-89EB-677C9AE56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3059CB-655C-9CD7-42CB-7F45E5EF0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073071-A36B-F429-6725-A8A78BFC1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544AA-7D2C-13B2-6B83-0D4CAA1F0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04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Tracé, diagramme&#10;&#10;Le contenu généré par l’IA peut être incorrect.">
            <a:extLst>
              <a:ext uri="{FF2B5EF4-FFF2-40B4-BE49-F238E27FC236}">
                <a16:creationId xmlns:a16="http://schemas.microsoft.com/office/drawing/2014/main" id="{C6EBF907-E781-62DB-5ED6-24A90BB07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2" y="7026"/>
            <a:ext cx="5168288" cy="3361538"/>
          </a:xfrm>
          <a:prstGeom prst="rect">
            <a:avLst/>
          </a:prstGeom>
        </p:spPr>
      </p:pic>
      <p:pic>
        <p:nvPicPr>
          <p:cNvPr id="3" name="Image 2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C348436-B296-F209-DD2F-9683E8F4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3503488"/>
            <a:ext cx="5119124" cy="33615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F53B755-94B4-BF52-289C-469F440ADB58}"/>
              </a:ext>
            </a:extLst>
          </p:cNvPr>
          <p:cNvSpPr txBox="1"/>
          <p:nvPr/>
        </p:nvSpPr>
        <p:spPr>
          <a:xfrm>
            <a:off x="4021530" y="4537926"/>
            <a:ext cx="1107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RGB</a:t>
            </a:r>
          </a:p>
          <a:p>
            <a:r>
              <a:rPr lang="fr-FR" dirty="0"/>
              <a:t>768x768</a:t>
            </a:r>
          </a:p>
        </p:txBody>
      </p:sp>
      <p:pic>
        <p:nvPicPr>
          <p:cNvPr id="6" name="Image 5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7AF1127-474B-E214-DA08-827EEC523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86" y="3464179"/>
            <a:ext cx="5168288" cy="33938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AB3CC2A-C024-842F-9CF7-DA75081BFF9E}"/>
              </a:ext>
            </a:extLst>
          </p:cNvPr>
          <p:cNvSpPr txBox="1"/>
          <p:nvPr/>
        </p:nvSpPr>
        <p:spPr>
          <a:xfrm>
            <a:off x="10217751" y="4260927"/>
            <a:ext cx="1107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Gris</a:t>
            </a:r>
          </a:p>
          <a:p>
            <a:r>
              <a:rPr lang="fr-FR" dirty="0"/>
              <a:t>768x768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283BB7-D03C-5BBB-AF35-A8A976C520CC}"/>
              </a:ext>
            </a:extLst>
          </p:cNvPr>
          <p:cNvSpPr txBox="1"/>
          <p:nvPr/>
        </p:nvSpPr>
        <p:spPr>
          <a:xfrm>
            <a:off x="4021531" y="856798"/>
            <a:ext cx="1107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RGB 480x480</a:t>
            </a:r>
          </a:p>
        </p:txBody>
      </p:sp>
    </p:spTree>
    <p:extLst>
      <p:ext uri="{BB962C8B-B14F-4D97-AF65-F5344CB8AC3E}">
        <p14:creationId xmlns:p14="http://schemas.microsoft.com/office/powerpoint/2010/main" val="2844716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cercle, horloge, capture d’écran, vaisselle&#10;&#10;Le contenu généré par l’IA peut être incorrect.">
            <a:extLst>
              <a:ext uri="{FF2B5EF4-FFF2-40B4-BE49-F238E27FC236}">
                <a16:creationId xmlns:a16="http://schemas.microsoft.com/office/drawing/2014/main" id="{3B964B38-E181-BBD4-2EB1-AC2E3442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ractère coloré, capture d’écran, art&#10;&#10;Le contenu généré par l’IA peut être incorrect.">
            <a:extLst>
              <a:ext uri="{FF2B5EF4-FFF2-40B4-BE49-F238E27FC236}">
                <a16:creationId xmlns:a16="http://schemas.microsoft.com/office/drawing/2014/main" id="{00D7E85B-1872-44D1-7E9E-3474CE25E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35" y="701842"/>
            <a:ext cx="5370065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6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ligne, Tracé, texte, diagramme&#10;&#10;Le contenu généré par l’IA peut être incorrect.">
            <a:extLst>
              <a:ext uri="{FF2B5EF4-FFF2-40B4-BE49-F238E27FC236}">
                <a16:creationId xmlns:a16="http://schemas.microsoft.com/office/drawing/2014/main" id="{FC6452F9-AFDB-3200-1C16-8E1BA11C6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1280155"/>
            <a:ext cx="7818136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3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</a:t>
            </a:r>
          </a:p>
        </p:txBody>
      </p:sp>
      <p:pic>
        <p:nvPicPr>
          <p:cNvPr id="4" name="Image 3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D740FF4B-50B2-F88D-A7E8-0855DEA1D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0AC86EFC-2DB1-434E-648B-A622710EE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35" y="701842"/>
            <a:ext cx="5370065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98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</a:t>
            </a:r>
          </a:p>
        </p:txBody>
      </p:sp>
      <p:pic>
        <p:nvPicPr>
          <p:cNvPr id="5" name="Image 4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F3F674F2-97CB-6FFF-4027-EB4174A04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8" name="Image 7" descr="Une image contenant cerc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69362382-B9E1-B39F-7E62-7347AC475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40" y="693820"/>
            <a:ext cx="5385860" cy="54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0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Tracé, diagramme&#10;&#10;Le contenu généré par l’IA peut être incorrect.">
            <a:extLst>
              <a:ext uri="{FF2B5EF4-FFF2-40B4-BE49-F238E27FC236}">
                <a16:creationId xmlns:a16="http://schemas.microsoft.com/office/drawing/2014/main" id="{1B5C6C34-264D-B89A-20C3-BB416CED5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40" y="928111"/>
            <a:ext cx="7690119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77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768x768</a:t>
            </a:r>
          </a:p>
        </p:txBody>
      </p:sp>
    </p:spTree>
    <p:extLst>
      <p:ext uri="{BB962C8B-B14F-4D97-AF65-F5344CB8AC3E}">
        <p14:creationId xmlns:p14="http://schemas.microsoft.com/office/powerpoint/2010/main" val="136000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6B0CABC-B55B-850A-6428-9C061D4E4C5C}"/>
              </a:ext>
            </a:extLst>
          </p:cNvPr>
          <p:cNvSpPr txBox="1"/>
          <p:nvPr/>
        </p:nvSpPr>
        <p:spPr>
          <a:xfrm>
            <a:off x="0" y="0"/>
            <a:ext cx="12192000" cy="2362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ucun</a:t>
            </a:r>
            <a:r>
              <a:rPr lang="fr-FR" sz="1100" dirty="0"/>
              <a:t>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</p:txBody>
      </p:sp>
    </p:spTree>
    <p:extLst>
      <p:ext uri="{BB962C8B-B14F-4D97-AF65-F5344CB8AC3E}">
        <p14:creationId xmlns:p14="http://schemas.microsoft.com/office/powerpoint/2010/main" val="2122139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ercle, capture d’écran, horloge, art&#10;&#10;Le contenu généré par l’IA peut être incorrect.">
            <a:extLst>
              <a:ext uri="{FF2B5EF4-FFF2-40B4-BE49-F238E27FC236}">
                <a16:creationId xmlns:a16="http://schemas.microsoft.com/office/drawing/2014/main" id="{3CA8DD8D-11F7-FC51-A46B-96A02F674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42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78412C-7A39-9EB7-BB6A-A2E8663D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5" y="969722"/>
            <a:ext cx="6125615" cy="49185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0DF7A4-B9ED-6BC1-5948-FE703C01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40" y="969721"/>
            <a:ext cx="6032660" cy="49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75C9A44-A75D-FFDA-9D1D-DACF93F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1557076"/>
            <a:ext cx="10498015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2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480x480</a:t>
            </a:r>
          </a:p>
        </p:txBody>
      </p:sp>
    </p:spTree>
    <p:extLst>
      <p:ext uri="{BB962C8B-B14F-4D97-AF65-F5344CB8AC3E}">
        <p14:creationId xmlns:p14="http://schemas.microsoft.com/office/powerpoint/2010/main" val="1063314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581301F0-B77F-E0DE-DB80-527E444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1280155"/>
            <a:ext cx="7818136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FA150AAB-912D-39D4-EC99-31BB85D68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DE9EEDC-3BC4-1ADB-8713-84B40B0D15C0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</p:spTree>
    <p:extLst>
      <p:ext uri="{BB962C8B-B14F-4D97-AF65-F5344CB8AC3E}">
        <p14:creationId xmlns:p14="http://schemas.microsoft.com/office/powerpoint/2010/main" val="33598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E9EEDC-3BC4-1ADB-8713-84B40B0D15C0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2301ED-E24C-D596-8FB1-26CC5B80F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287"/>
            <a:ext cx="7048500" cy="3781425"/>
          </a:xfrm>
          <a:prstGeom prst="rect">
            <a:avLst/>
          </a:prstGeom>
        </p:spPr>
      </p:pic>
      <p:pic>
        <p:nvPicPr>
          <p:cNvPr id="6" name="Image 5" descr="Une image contenant cercle, Caractère coloré, capture d’écran, motif&#10;&#10;Le contenu généré par l’IA peut être incorrect.">
            <a:extLst>
              <a:ext uri="{FF2B5EF4-FFF2-40B4-BE49-F238E27FC236}">
                <a16:creationId xmlns:a16="http://schemas.microsoft.com/office/drawing/2014/main" id="{6656BDEB-FB77-D06A-E5BB-F8EC7C957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30" y="850230"/>
            <a:ext cx="5077870" cy="5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E9EEDC-3BC4-1ADB-8713-84B40B0D15C0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3" name="Image 2" descr="Une image contenant capture d’écran, cercle, horloge&#10;&#10;Le contenu généré par l’IA peut être incorrect.">
            <a:extLst>
              <a:ext uri="{FF2B5EF4-FFF2-40B4-BE49-F238E27FC236}">
                <a16:creationId xmlns:a16="http://schemas.microsoft.com/office/drawing/2014/main" id="{B8A7EEDA-A451-5A41-5A80-748D06CB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F5A5174-5E63-32D8-CD58-788796E88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38" y="697830"/>
            <a:ext cx="5377962" cy="5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19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600ED-38D6-A7D0-7044-C1D5A91028CE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8BDF23-BED8-AAE6-428D-65DC273E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190625"/>
            <a:ext cx="82200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7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600ED-38D6-A7D0-7044-C1D5A91028CE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F2BB352B-763E-1FEA-6F4B-27238F394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, motif&#10;&#10;Le contenu généré par l’IA peut être incorrect.">
            <a:extLst>
              <a:ext uri="{FF2B5EF4-FFF2-40B4-BE49-F238E27FC236}">
                <a16:creationId xmlns:a16="http://schemas.microsoft.com/office/drawing/2014/main" id="{DCA8A6F4-A833-DDFC-48BB-06E61B7CE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67752"/>
            <a:ext cx="5437189" cy="55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6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600ED-38D6-A7D0-7044-C1D5A91028CE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046AD536-B0D5-0E76-62ED-5DFBD013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A624D2A-18BB-D608-85B5-1F632C006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905617"/>
            <a:ext cx="5456932" cy="55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17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A693867-D291-1820-3E80-11BDB4E8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6" y="928111"/>
            <a:ext cx="7616967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768x768</a:t>
            </a:r>
            <a:br>
              <a:rPr lang="fr-FR" dirty="0"/>
            </a:br>
            <a:r>
              <a:rPr lang="fr-FR" dirty="0"/>
              <a:t>Noir et blanc</a:t>
            </a:r>
          </a:p>
        </p:txBody>
      </p:sp>
    </p:spTree>
    <p:extLst>
      <p:ext uri="{BB962C8B-B14F-4D97-AF65-F5344CB8AC3E}">
        <p14:creationId xmlns:p14="http://schemas.microsoft.com/office/powerpoint/2010/main" val="4241091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401BF14-7B2B-9D94-65DC-D72CEB3084E1}"/>
              </a:ext>
            </a:extLst>
          </p:cNvPr>
          <p:cNvSpPr txBox="1"/>
          <p:nvPr/>
        </p:nvSpPr>
        <p:spPr>
          <a:xfrm>
            <a:off x="0" y="0"/>
            <a:ext cx="10972800" cy="24806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100" dirty="0"/>
          </a:p>
          <a:p>
            <a:endParaRPr lang="fr-FR" sz="1100" dirty="0"/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11560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4A3C5C7-B243-5057-C477-3C82231836C0}"/>
              </a:ext>
            </a:extLst>
          </p:cNvPr>
          <p:cNvSpPr txBox="1"/>
          <p:nvPr/>
        </p:nvSpPr>
        <p:spPr>
          <a:xfrm>
            <a:off x="457200" y="0"/>
            <a:ext cx="11734800" cy="24129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</p:txBody>
      </p:sp>
    </p:spTree>
    <p:extLst>
      <p:ext uri="{BB962C8B-B14F-4D97-AF65-F5344CB8AC3E}">
        <p14:creationId xmlns:p14="http://schemas.microsoft.com/office/powerpoint/2010/main" val="83461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ercle, capture d’écran, motif, noir et blanc&#10;&#10;Le contenu généré par l’IA peut être incorrect.">
            <a:extLst>
              <a:ext uri="{FF2B5EF4-FFF2-40B4-BE49-F238E27FC236}">
                <a16:creationId xmlns:a16="http://schemas.microsoft.com/office/drawing/2014/main" id="{ED58447A-0216-5F7D-93AC-23A191D4C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78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3201B9F-1502-5A74-9E02-4408727E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276"/>
            <a:ext cx="6096000" cy="51620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12A95A4-D1C0-F294-E9D7-0DFA381F8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661" y="856651"/>
            <a:ext cx="6139338" cy="51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50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CB12FF-E99F-5AC8-A4AB-4B45B3D6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2595446"/>
            <a:ext cx="11002911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1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74F0EB18-03A5-2CE3-BC35-9AAACCC35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1280155"/>
            <a:ext cx="7818136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9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524704-6CE7-79CB-24B2-CCA66FA743D7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6" name="Image 5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906B3380-21D2-5404-CB2E-3051FFF6B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1280155"/>
            <a:ext cx="7973584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0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524704-6CE7-79CB-24B2-CCA66FA743D7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5" name="Image 4" descr="Une image contenant cercle, capture d’écran, noir et blanc&#10;&#10;Le contenu généré par l’IA peut être incorrect.">
            <a:extLst>
              <a:ext uri="{FF2B5EF4-FFF2-40B4-BE49-F238E27FC236}">
                <a16:creationId xmlns:a16="http://schemas.microsoft.com/office/drawing/2014/main" id="{989DEC18-A45B-F775-44D5-CFC5F3C63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7" name="Image 6" descr="Une image contenant texte, cercle, capture d’écran, compas&#10;&#10;Le contenu généré par l’IA peut être incorrect.">
            <a:extLst>
              <a:ext uri="{FF2B5EF4-FFF2-40B4-BE49-F238E27FC236}">
                <a16:creationId xmlns:a16="http://schemas.microsoft.com/office/drawing/2014/main" id="{90918191-1C42-EF8C-451E-B1E660291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62" y="806956"/>
            <a:ext cx="5507438" cy="55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36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524704-6CE7-79CB-24B2-CCA66FA743D7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cercle, capture d’écran, noir et blanc, vaisselle&#10;&#10;Le contenu généré par l’IA peut être incorrect.">
            <a:extLst>
              <a:ext uri="{FF2B5EF4-FFF2-40B4-BE49-F238E27FC236}">
                <a16:creationId xmlns:a16="http://schemas.microsoft.com/office/drawing/2014/main" id="{6604B812-A2F7-F35F-AB4A-864EDDC7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boisson gazeuse, cercle, noir et blanc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AA58433-D912-8195-DC0F-F63D45A8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57345"/>
            <a:ext cx="5449036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69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0340CC-B9B1-E55C-D7C3-5E803968C3E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FC912CAD-6E78-078E-B8D2-C52D6B1EC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7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0340CC-B9B1-E55C-D7C3-5E803968C3E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horloge, cercle, Instrument de mesure, compas&#10;&#10;Le contenu généré par l’IA peut être incorrect.">
            <a:extLst>
              <a:ext uri="{FF2B5EF4-FFF2-40B4-BE49-F238E27FC236}">
                <a16:creationId xmlns:a16="http://schemas.microsoft.com/office/drawing/2014/main" id="{A1670C6C-BCE6-2EB5-0828-5CE74DB5D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texte, capture d’écran, compas&#10;&#10;Le contenu généré par l’IA peut être incorrect.">
            <a:extLst>
              <a:ext uri="{FF2B5EF4-FFF2-40B4-BE49-F238E27FC236}">
                <a16:creationId xmlns:a16="http://schemas.microsoft.com/office/drawing/2014/main" id="{FAFEFC2B-305D-2F4D-0446-5BC3073F6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57725"/>
            <a:ext cx="5456933" cy="55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4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0340CC-B9B1-E55C-D7C3-5E803968C3E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5" name="Image 4" descr="Une image contenant cercle, horloge, noir et blanc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520BD37-CA84-1D68-F88C-D3D2F7A5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8" name="Image 7" descr="Une image contenant cercle, pièce, texte&#10;&#10;Le contenu généré par l’IA peut être incorrect.">
            <a:extLst>
              <a:ext uri="{FF2B5EF4-FFF2-40B4-BE49-F238E27FC236}">
                <a16:creationId xmlns:a16="http://schemas.microsoft.com/office/drawing/2014/main" id="{25759EB0-9D4E-AFC8-2FAB-0854CB385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757" y="669757"/>
            <a:ext cx="5433243" cy="55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ercle, capture d’écran, horloge, art&#10;&#10;Le contenu généré par l’IA peut être incorrect.">
            <a:extLst>
              <a:ext uri="{FF2B5EF4-FFF2-40B4-BE49-F238E27FC236}">
                <a16:creationId xmlns:a16="http://schemas.microsoft.com/office/drawing/2014/main" id="{7F54FEF6-E5CA-DF8E-B7B9-2009B8CDF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0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42B7837-6EF9-8E47-4A52-60E40A582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6" y="928111"/>
            <a:ext cx="7616967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5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BA26E9-0181-8D2B-B2A5-D699CF93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538"/>
            <a:ext cx="6320589" cy="38096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9E7080-C0E9-3BA2-4657-B63DA387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89" y="1347538"/>
            <a:ext cx="5871411" cy="39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72348B-7A68-84A1-B036-1D30F575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875943"/>
            <a:ext cx="9231013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8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4094F-77AA-2095-5C56-71B35B98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1361786"/>
            <a:ext cx="748769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5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5D8A758-A23C-1299-9B1C-41631FF90D99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6" name="Image 5" descr="Une image contenant ligne, Tracé, diagramme, nombre&#10;&#10;Le contenu généré par l’IA peut être incorrect.">
            <a:extLst>
              <a:ext uri="{FF2B5EF4-FFF2-40B4-BE49-F238E27FC236}">
                <a16:creationId xmlns:a16="http://schemas.microsoft.com/office/drawing/2014/main" id="{5E64880A-F5A5-CED7-0F0F-1D6709799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2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horloge, cerc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D3623B4-10C6-FC89-B9CF-88CB4334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804"/>
            <a:ext cx="6916083" cy="371038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78E97EA5-AE0D-7004-11B5-19DA314F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83" y="905617"/>
            <a:ext cx="5292566" cy="53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504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12976</Words>
  <Application>Microsoft Office PowerPoint</Application>
  <PresentationFormat>Grand écran</PresentationFormat>
  <Paragraphs>445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4" baseType="lpstr">
      <vt:lpstr>Aptos</vt:lpstr>
      <vt:lpstr>Aptos Display</vt:lpstr>
      <vt:lpstr>Arial</vt:lpstr>
      <vt:lpstr>Thème Office</vt:lpstr>
      <vt:lpstr>Présentation PowerPoint</vt:lpstr>
      <vt:lpstr>Données 480x480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Données 768x768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Données 768x768 Noir et blanc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Lucie Sauviac</dc:creator>
  <cp:lastModifiedBy>Lucie Sauviac</cp:lastModifiedBy>
  <cp:revision>5</cp:revision>
  <dcterms:created xsi:type="dcterms:W3CDTF">2025-04-24T15:10:32Z</dcterms:created>
  <dcterms:modified xsi:type="dcterms:W3CDTF">2025-04-26T17:16:06Z</dcterms:modified>
</cp:coreProperties>
</file>